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717" y="-65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2015/07/31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2015IIIC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Ben</cp:lastModifiedBy>
  <cp:revision>27</cp:revision>
  <dcterms:created xsi:type="dcterms:W3CDTF">2013-10-31T01:37:17Z</dcterms:created>
  <dcterms:modified xsi:type="dcterms:W3CDTF">2015-07-31T07:31:45Z</dcterms:modified>
</cp:coreProperties>
</file>